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9" r:id="rId2"/>
    <p:sldId id="286" r:id="rId3"/>
    <p:sldId id="745" r:id="rId4"/>
    <p:sldId id="767" r:id="rId5"/>
    <p:sldId id="780" r:id="rId6"/>
    <p:sldId id="768" r:id="rId7"/>
    <p:sldId id="781" r:id="rId8"/>
    <p:sldId id="782" r:id="rId9"/>
    <p:sldId id="785" r:id="rId10"/>
    <p:sldId id="783" r:id="rId11"/>
    <p:sldId id="786" r:id="rId12"/>
    <p:sldId id="787" r:id="rId13"/>
    <p:sldId id="297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FF"/>
    <a:srgbClr val="95B8E4"/>
    <a:srgbClr val="038003"/>
    <a:srgbClr val="0000FF"/>
    <a:srgbClr val="325B96"/>
    <a:srgbClr val="FFFF03"/>
    <a:srgbClr val="037F00"/>
    <a:srgbClr val="CCFFCC"/>
    <a:srgbClr val="6699FF"/>
    <a:srgbClr val="376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1797" autoAdjust="0"/>
  </p:normalViewPr>
  <p:slideViewPr>
    <p:cSldViewPr snapToGrid="0">
      <p:cViewPr varScale="1">
        <p:scale>
          <a:sx n="102" d="100"/>
          <a:sy n="102" d="100"/>
        </p:scale>
        <p:origin x="81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55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https://cbetaonline.dila.edu.tw/zh/Y0010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8230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7606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83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出世因果（一）滅諦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83</a:t>
            </a:r>
            <a:r>
              <a:rPr lang="zh-TW" altLang="en-US" sz="1800" kern="120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  <a:endParaRPr lang="zh-TW" altLang="en-US" sz="1800" kern="1200" dirty="0">
              <a:solidFill>
                <a:schemeClr val="tx1"/>
              </a:solidFill>
              <a:latin typeface="+mn-lt"/>
              <a:ea typeface="華康宗楷體 Std W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2025/3/20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24865" y="3935141"/>
            <a:ext cx="7867134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出世因果（一）</a:t>
            </a:r>
            <a:br>
              <a:rPr lang="en-US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</a:b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滅諦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83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14D6E16-E3E7-BDA7-3992-E61C4CDE8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9496"/>
            <a:ext cx="12192000" cy="483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512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C94A66D8-79EB-41FF-3AA9-6C8310C32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7399"/>
            <a:ext cx="12192000" cy="528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6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412DE3AA-31B9-35C2-7456-F85E2FF7A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5114"/>
            <a:ext cx="12192000" cy="574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054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102252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出世因果（一）滅諦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672821A0-7F6C-DC1F-CBB8-E8ADA30EF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650" y="404191"/>
            <a:ext cx="10202699" cy="6087325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086CB937-B941-FD32-A84C-0061AD8B6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3770" y="4366489"/>
            <a:ext cx="529068" cy="1914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838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CE84376D-F291-34A8-4815-B0176411F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85" y="56562"/>
            <a:ext cx="11874631" cy="6526002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923F7670-44C1-C08E-C27E-28DE1265ED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289" y="4193140"/>
            <a:ext cx="376179" cy="155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373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397FDD47-3E23-F77E-42D2-559DF614C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6434"/>
            <a:ext cx="12192000" cy="494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903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12A369D-7410-000A-626D-FC4CABD83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285"/>
            <a:ext cx="12192000" cy="6367796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A9BBE75E-B69F-BA9D-0106-436DDAE57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8385" y="3935858"/>
            <a:ext cx="4694761" cy="38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501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CC787BC-D541-2F3D-C108-12599B929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853"/>
            <a:ext cx="12192000" cy="6224337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1C979AB9-064D-7BEE-C268-DEFE237F1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493" y="3619894"/>
            <a:ext cx="1652604" cy="34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052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24207B64-48B4-1F4A-51BE-2E4A48FA1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29" y="0"/>
            <a:ext cx="11971143" cy="670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32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64A6D6C-9B33-83B3-B181-071546CB4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49" y="1285576"/>
            <a:ext cx="12012701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28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60490</TotalTime>
  <Words>112</Words>
  <Application>Microsoft Office PowerPoint</Application>
  <PresentationFormat>寬螢幕</PresentationFormat>
  <Paragraphs>22</Paragraphs>
  <Slides>13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1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1707</cp:revision>
  <dcterms:created xsi:type="dcterms:W3CDTF">2023-08-17T10:12:34Z</dcterms:created>
  <dcterms:modified xsi:type="dcterms:W3CDTF">2025-03-20T04:32:39Z</dcterms:modified>
</cp:coreProperties>
</file>

<file path=docProps/thumbnail.jpeg>
</file>